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5888EB5-9A20-408A-BC95-FDFBAB0755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IQ"/>
              <a:t>محاضرات الرسم الهندسي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B69FD3-E9A0-4C99-B912-54E33678A8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ar-IQ"/>
              <a:t>11/20/2019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9BB85-5BDF-4C4C-A968-9C3DAB6D65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IQ"/>
              <a:t>المدرس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E248D-1816-42D5-834C-0AEFD89855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248E6-CB0E-4261-B03B-3B2AEA32F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038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IQ"/>
              <a:t>محاضرات الرسم الهندسي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ar-IQ"/>
              <a:t>11/20/2019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IQ"/>
              <a:t>المدرس خضر نجم عبد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BC3FF-B5BB-495C-A82A-94337AE19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5990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EBC3FF-B5BB-495C-A82A-94337AE19688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663EB-7EA0-4B87-9C58-C2EFC955E8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IQ"/>
              <a:t>المدرس خضر نجم عبد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64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53F3-AE88-49A0-A22A-90DF85E0E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F915E0-3165-4F1E-A39D-A60D1621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D86FB-490F-4AAF-BECA-78F09E39C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FE694-4B82-4F63-8FEA-CAFC9DCC7636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A6597-6AD7-44E1-B75B-28E9CED82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(4) مجمع العنوان     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AB0EA-66A2-477E-8B01-4586BF4B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7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7946D-147F-4DA1-BC16-645DAE95F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C33B4-EF26-4BB9-8CBC-410FC97C4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22C36-2ACD-414F-9EE4-8D3868FC3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11CA-4B30-498D-B344-AB7B93A5146C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F1879-629B-4091-A676-567E35445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(4) مجمع العنوان     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5B45A-1BDA-4B9C-8784-0CD7F3D73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9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1172BA-48C8-4532-8294-1C1C18A2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BBC564-A466-4234-A018-E889DD183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010A8-D3C6-4327-B1F5-1EF3E0341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97D5-2808-43F4-9171-C2055EF0D916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83E50-1E1F-424D-B615-47A3AE3AF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(4) مجمع العنوان     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1B10A-A2E4-4BAC-AA96-D99E6EEE7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3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1D7E1-0D50-48E4-AC0E-0F2F74B1B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3C26F-9631-4192-8667-ECDF45616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10165-5C43-448B-8432-8B768D10E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7D76-352D-44DF-87E8-14617C3C520B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8E768-AF55-425C-9BB7-247A593A4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(4) مجمع العنوان     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64EEE-AE65-48CD-A605-62C26C78B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6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FABD8-B42B-4886-A593-5338660EE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49435-6674-4481-BF20-DE4601066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42FF6-5A17-4DE7-B2C6-A0BC0F60A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4A91-79BD-4804-8E4A-3C170017BF94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7E99A-5537-43E1-8DC9-57BA0E7A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(4) مجمع العنوان     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698EF-6C00-4E16-8B48-BA498A61F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9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C4BC7-B6D1-4695-9EB6-D6ED5A9A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40B0C-3BD1-47F2-84CF-AC27AAA22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9715B7-A165-4F17-8111-A3EFFD426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06EB9-86D3-4006-8F14-B5B5D6E75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B734-3461-4ABA-965B-0283C6EEDBFF}" type="datetime1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9067D-3A33-4C48-B9BF-D3D4D8358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(4) مجمع العنوان          اعداد المدرس خضر نجم عبد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DE8A1E-3C65-472F-8481-F3BB63AF6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6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C38AF-10A8-4B64-84D5-FB8E3BE40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17D3C-B0AB-426F-82D8-34665ECA6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BF20B6-F297-4F83-AF21-6E3595453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78E102-A1EA-43A4-B245-137D237D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CE8354-72E2-4F68-A40B-FE4AFF2B35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D4B399-4872-43B2-9DF2-E1A564A9B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3396-D0EF-4B19-85E8-4F1B18A0F739}" type="datetime1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739003-7274-427F-B770-E8824D9B8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(4) مجمع العنوان          اعداد المدرس خضر نجم عبد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1AC8C1-247F-4787-B310-F37BDA31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2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B2DDF-78E3-4D71-B148-FD2C548B7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A5F688-3EF3-4C9D-8962-1FB9633BD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86E4-E933-4D18-A358-30D7187B8893}" type="datetime1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9595-3512-416D-81F5-59F52ABF3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(4) مجمع العنوان          اعداد المدرس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41B693-1167-4733-BE7D-5FBD404D9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080586-FBCD-49F6-9927-D13DFA24C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6599-7FCA-4104-BE65-63595EEA4CD6}" type="datetime1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200295-2493-4529-B347-1BEF1D90A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(4) مجمع العنوان          اعداد المدرس خضر نجم عبد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9F0CD-3198-4BD2-BEFA-407E054B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3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8D7F6-036B-4E96-91B9-C4EA17344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B0CBD-BE1A-4EA4-A747-22DF82E3C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98ACAA-6B9C-4D5E-B7F4-B812EC0A9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A59EE-B4A2-42E6-BC18-E92EF58A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3E95-49DA-43FB-9CC8-3A87C96C5DE4}" type="datetime1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D238A-4860-4C18-80F5-F1FD7C56C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(4) مجمع العنوان          اعداد المدرس خضر نجم عبد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40EA2F-A54A-4F14-BDD1-72B69EB9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CD40C-A24F-410A-B716-419051616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8720BC-F912-4D7A-8861-D2E69E7E8A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295072-49FF-436C-82A0-DB0522965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436C4-3E31-455A-94C1-94638903B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AF1E-1E50-475E-BC40-B1D37A4CF985}" type="datetime1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69DF5-7B6A-43D2-BD3F-12A2A3384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(4) مجمع العنوان          اعداد المدرس خضر نجم عبد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2281F-A647-412D-8B5D-51608E03E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A8FFF9-76DC-434C-8817-1739EEAD5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CE24DA-4E26-44D7-9A77-08D86B9A1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D3D5F-5114-4C00-8A7B-AAC233BD1B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FFD6E-F856-4998-9F45-3D9F43187DD7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DACF1-5938-47AC-991C-9CF7049C1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محاضرة (4) مجمع العنوان     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72DC2-B0F4-499F-8F5C-A47FDCF4B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2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D0264EA-5FE5-4C38-BF66-5AB6BBBAF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829" y="711052"/>
            <a:ext cx="11516342" cy="16094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D4C342A-366F-4ADB-83DC-A5F9B1C6C9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93895" y="2320535"/>
            <a:ext cx="10138116" cy="1622866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FC9BFA-EA19-46AA-B1DA-ABB3ABF35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CAF408-04BF-4DA9-AEFE-33A9C598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dirty="0"/>
              <a:t>محاضرة (4) مجمع العنوان          اعداد المدرس خضر نجم عبد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3027A4-BDF9-477D-8C1B-AB17AEE20898}"/>
              </a:ext>
            </a:extLst>
          </p:cNvPr>
          <p:cNvSpPr/>
          <p:nvPr/>
        </p:nvSpPr>
        <p:spPr>
          <a:xfrm>
            <a:off x="4305147" y="4733484"/>
            <a:ext cx="40318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IQ" sz="3200" b="1" dirty="0"/>
              <a:t>مجمع العنوان(</a:t>
            </a:r>
            <a:r>
              <a:rPr lang="en-US" sz="3200" b="1" dirty="0"/>
              <a:t>Title Block</a:t>
            </a:r>
            <a:r>
              <a:rPr lang="ar-IQ" sz="32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42569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67833-DFBC-4B3F-BCF7-F914EF758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محاضرة  رقم (4)</a:t>
            </a:r>
            <a:br>
              <a:rPr lang="ar-IQ" dirty="0"/>
            </a:br>
            <a:r>
              <a:rPr lang="ar-IQ" dirty="0"/>
              <a:t>توزع الاشكال الهندسية حسب مواقعها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65DBD97-74F1-4329-BD3B-99107F81C0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871" y="1932201"/>
            <a:ext cx="5739737" cy="4465492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9FA2E0-8BCA-4050-9792-65F41CD5F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8B407B-7AEB-4FBA-B981-51849B49A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(4) مجمع العنوان          اعداد المدرس خضر نجم عبد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19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F0B6-8880-4F8D-B25D-D5F1C5F86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6050"/>
          </a:xfrm>
        </p:spPr>
        <p:txBody>
          <a:bodyPr/>
          <a:lstStyle/>
          <a:p>
            <a:pPr algn="ctr" rtl="1"/>
            <a:r>
              <a:rPr lang="ar-IQ" b="1" dirty="0"/>
              <a:t>مجمع العنوان(</a:t>
            </a:r>
            <a:r>
              <a:rPr lang="en-US" b="1" dirty="0"/>
              <a:t>Title Block</a:t>
            </a:r>
            <a:r>
              <a:rPr lang="ar-IQ" b="1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8CE69-56EA-4056-B6B3-C9C3BF048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4486275"/>
          </a:xfrm>
        </p:spPr>
        <p:txBody>
          <a:bodyPr>
            <a:normAutofit fontScale="77500" lnSpcReduction="20000"/>
          </a:bodyPr>
          <a:lstStyle/>
          <a:p>
            <a:pPr algn="ctr"/>
            <a:endParaRPr lang="ar-IQ" b="1" dirty="0"/>
          </a:p>
          <a:p>
            <a:pPr marL="0" indent="0" algn="ctr" rtl="1">
              <a:buNone/>
            </a:pPr>
            <a:r>
              <a:rPr lang="ar-IQ" b="1" dirty="0"/>
              <a:t>مجمع العنوان(</a:t>
            </a:r>
            <a:r>
              <a:rPr lang="en-US" b="1" dirty="0"/>
              <a:t>Title Block</a:t>
            </a:r>
            <a:r>
              <a:rPr lang="ar-IQ" b="1" dirty="0"/>
              <a:t>)</a:t>
            </a:r>
          </a:p>
          <a:p>
            <a:pPr marL="0" indent="0" algn="r">
              <a:buNone/>
            </a:pPr>
            <a:r>
              <a:rPr lang="ar-IQ" dirty="0"/>
              <a:t>كل ورقة رسم تحتوي على مجمع عنوان يذكر فيه  البيانات التالية التي لايمكن وضعها مباشرة على الرسم:</a:t>
            </a:r>
          </a:p>
          <a:p>
            <a:pPr algn="r" rtl="1"/>
            <a:r>
              <a:rPr lang="ar-IQ" dirty="0"/>
              <a:t>اسم المادة</a:t>
            </a:r>
          </a:p>
          <a:p>
            <a:pPr algn="r" rtl="1"/>
            <a:r>
              <a:rPr lang="ar-IQ" dirty="0"/>
              <a:t>عنوان الرسم</a:t>
            </a:r>
          </a:p>
          <a:p>
            <a:pPr algn="r" rtl="1"/>
            <a:r>
              <a:rPr lang="ar-IQ" dirty="0"/>
              <a:t>مقياس الرسم</a:t>
            </a:r>
          </a:p>
          <a:p>
            <a:pPr algn="r" rtl="1"/>
            <a:r>
              <a:rPr lang="ar-IQ" dirty="0"/>
              <a:t>تاريخ الرسم</a:t>
            </a:r>
          </a:p>
          <a:p>
            <a:pPr algn="r" rtl="1"/>
            <a:r>
              <a:rPr lang="ar-IQ" dirty="0"/>
              <a:t>اسم الطالب</a:t>
            </a:r>
          </a:p>
          <a:p>
            <a:pPr algn="r" rtl="1"/>
            <a:r>
              <a:rPr lang="ar-IQ" dirty="0"/>
              <a:t>اسم القسم الهندسي</a:t>
            </a:r>
          </a:p>
          <a:p>
            <a:pPr algn="r" rtl="1"/>
            <a:r>
              <a:rPr lang="ar-IQ" dirty="0"/>
              <a:t>اسم المرحلة</a:t>
            </a:r>
          </a:p>
          <a:p>
            <a:pPr algn="r" rtl="1"/>
            <a:r>
              <a:rPr lang="ar-IQ" dirty="0"/>
              <a:t>رقم الرسم</a:t>
            </a:r>
          </a:p>
          <a:p>
            <a:pPr algn="r" rtl="1"/>
            <a:r>
              <a:rPr lang="ar-IQ" dirty="0"/>
              <a:t>واجب صفي /واجب بيتي</a:t>
            </a:r>
          </a:p>
          <a:p>
            <a:pPr algn="r" rtl="1"/>
            <a:endParaRPr lang="ar-IQ" dirty="0"/>
          </a:p>
          <a:p>
            <a:pPr algn="r" rtl="1"/>
            <a:endParaRPr lang="ar-IQ" dirty="0"/>
          </a:p>
          <a:p>
            <a:pPr algn="r" rtl="1"/>
            <a:endParaRPr lang="ar-IQ" dirty="0"/>
          </a:p>
          <a:p>
            <a:pPr algn="r" rt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85D7A-1BCE-430B-97D1-A896CBBF3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14AA5-3A2D-4119-8F6F-78621524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(4) مجمع العنوان          اعداد المدرس خضر نجم عبد</a:t>
            </a: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B6350F-49B4-4AF1-BB1D-F86DE4748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249" y="2726282"/>
            <a:ext cx="4563631" cy="228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94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BBF57-3685-4706-9902-0C88B8A3D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2154"/>
          </a:xfrm>
        </p:spPr>
        <p:txBody>
          <a:bodyPr/>
          <a:lstStyle/>
          <a:p>
            <a:pPr algn="ctr" rtl="1"/>
            <a:r>
              <a:rPr lang="ar-IQ" b="1" dirty="0"/>
              <a:t>مجمع العنوان(</a:t>
            </a:r>
            <a:r>
              <a:rPr lang="en-US" b="1" dirty="0"/>
              <a:t>Title Block</a:t>
            </a:r>
            <a:r>
              <a:rPr lang="ar-IQ" b="1" dirty="0"/>
              <a:t>)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F5587EDC-A476-41B8-BC0C-BC8286477E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97280"/>
            <a:ext cx="10115482" cy="5355295"/>
          </a:xfr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9120178-87AC-448C-A056-205397787C5E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8"/>
          <a:stretch/>
        </p:blipFill>
        <p:spPr bwMode="auto">
          <a:xfrm>
            <a:off x="3686493" y="4586073"/>
            <a:ext cx="7013575" cy="16881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E6AAF1-8D70-431D-A354-BA6E2DAD5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483795-8AF3-4D84-84C5-9FD9E8B18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(4) مجمع العنوان          اعداد المدرس خضر نجم عبد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00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67833-DFBC-4B3F-BCF7-F914EF758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63" y="1080355"/>
            <a:ext cx="10537874" cy="588913"/>
          </a:xfrm>
        </p:spPr>
        <p:txBody>
          <a:bodyPr>
            <a:normAutofit fontScale="90000"/>
          </a:bodyPr>
          <a:lstStyle/>
          <a:p>
            <a:pPr algn="ctr" rtl="1"/>
            <a:r>
              <a:rPr lang="ar-IQ" dirty="0"/>
              <a:t>محاضرة  رقم (4)</a:t>
            </a:r>
            <a:r>
              <a:rPr lang="ar-IQ" b="1" dirty="0"/>
              <a:t> مجمع العنوان(</a:t>
            </a:r>
            <a:r>
              <a:rPr lang="en-US" b="1" dirty="0"/>
              <a:t>Title Block</a:t>
            </a:r>
            <a:r>
              <a:rPr lang="ar-IQ" b="1" dirty="0"/>
              <a:t>)</a:t>
            </a:r>
            <a:br>
              <a:rPr lang="ar-IQ" b="1" dirty="0"/>
            </a:br>
            <a:br>
              <a:rPr lang="en-US" dirty="0"/>
            </a:br>
            <a:r>
              <a:rPr lang="ar-IQ" sz="3600" dirty="0"/>
              <a:t>خطوات توزيع الرسوم بالتساوي داخل مساحة الرسم</a:t>
            </a:r>
            <a:br>
              <a:rPr lang="ar-IQ" sz="3600" dirty="0"/>
            </a:br>
            <a:br>
              <a:rPr lang="ar-IQ" sz="3600" dirty="0"/>
            </a:br>
            <a:br>
              <a:rPr lang="ar-IQ" sz="3600" dirty="0"/>
            </a:br>
            <a:br>
              <a:rPr lang="ar-IQ" sz="3600" dirty="0"/>
            </a:b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A592045-185A-450C-BD7E-A53319C207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1545185"/>
            <a:ext cx="6896100" cy="4993727"/>
          </a:xfr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698E410-B18B-4214-9877-B379455F899C}"/>
              </a:ext>
            </a:extLst>
          </p:cNvPr>
          <p:cNvSpPr txBox="1">
            <a:spLocks/>
          </p:cNvSpPr>
          <p:nvPr/>
        </p:nvSpPr>
        <p:spPr>
          <a:xfrm>
            <a:off x="1077938" y="1140301"/>
            <a:ext cx="10537874" cy="20967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IQ" sz="3600" dirty="0"/>
              <a:t>مثال: وزع الاشكال الهندسية التالية بالتساوي داخل مساحة الرسم:-</a:t>
            </a:r>
          </a:p>
          <a:p>
            <a:pPr algn="r" rtl="1"/>
            <a:br>
              <a:rPr lang="ar-IQ" sz="3600" dirty="0"/>
            </a:br>
            <a:r>
              <a:rPr lang="ar-IQ" sz="2700" dirty="0"/>
              <a:t>1-المربعات</a:t>
            </a:r>
            <a:r>
              <a:rPr lang="en-US" sz="2700" dirty="0"/>
              <a:t> B,C A </a:t>
            </a:r>
            <a:r>
              <a:rPr lang="ar-IQ" sz="2700" dirty="0"/>
              <a:t>ابعادها 80ملم طول  *80ملم عرض</a:t>
            </a:r>
          </a:p>
          <a:p>
            <a:pPr algn="r" rtl="1"/>
            <a:br>
              <a:rPr lang="ar-IQ" sz="3600" dirty="0"/>
            </a:br>
            <a:br>
              <a:rPr lang="ar-IQ" sz="3600" dirty="0"/>
            </a:br>
            <a:br>
              <a:rPr lang="ar-IQ" sz="3600" dirty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E0CC13-AD02-4593-B663-9C189413E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6D772D-C7B7-4379-9EDF-DDA8B35C9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(4) مجمع العنوان          اعداد المدرس خضر نجم عبد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34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67833-DFBC-4B3F-BCF7-F914EF758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358"/>
          </a:xfrm>
        </p:spPr>
        <p:txBody>
          <a:bodyPr/>
          <a:lstStyle/>
          <a:p>
            <a:pPr algn="ctr" rtl="1"/>
            <a:r>
              <a:rPr lang="ar-IQ" b="1" dirty="0"/>
              <a:t>مجمع العنوان(</a:t>
            </a:r>
            <a:r>
              <a:rPr lang="en-US" b="1" dirty="0"/>
              <a:t>Title Block</a:t>
            </a:r>
            <a:r>
              <a:rPr lang="ar-IQ" b="1" dirty="0"/>
              <a:t>)</a:t>
            </a:r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0F0F9ACC-DA61-47C9-B6E7-BC991DEA02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564" y="1804426"/>
            <a:ext cx="6316550" cy="4688447"/>
          </a:xfr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862EFB45-AFD2-49A6-B85E-F02D7875EC95}"/>
              </a:ext>
            </a:extLst>
          </p:cNvPr>
          <p:cNvSpPr txBox="1">
            <a:spLocks/>
          </p:cNvSpPr>
          <p:nvPr/>
        </p:nvSpPr>
        <p:spPr>
          <a:xfrm>
            <a:off x="1004668" y="1030069"/>
            <a:ext cx="10515600" cy="1305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IQ" dirty="0"/>
              <a:t>خطوات توزيع الرسوم بالتساوي داخل مساحة الرسم</a:t>
            </a:r>
          </a:p>
          <a:p>
            <a:pPr algn="r" rtl="1"/>
            <a:r>
              <a:rPr lang="ar-IQ" dirty="0"/>
              <a:t>اولا:نحسب ابعاد مساحة الرسم ذات اللون الابيض.</a:t>
            </a:r>
          </a:p>
          <a:p>
            <a:pPr algn="r" rtl="1"/>
            <a:r>
              <a:rPr lang="ar-IQ" dirty="0"/>
              <a:t>ثانيا: نحسب البعد </a:t>
            </a:r>
            <a:r>
              <a:rPr lang="en-US" dirty="0"/>
              <a:t>d ,d1,</a:t>
            </a:r>
            <a:r>
              <a:rPr lang="ar-IQ" dirty="0"/>
              <a:t> 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548948-9D06-4DCA-97FC-A35F645D7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B44C0C-D3AE-4720-B9F7-5858C1AD8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(4) مجمع العنوان          اعداد المدرس خضر نجم عبد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29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67833-DFBC-4B3F-BCF7-F914EF758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764"/>
          </a:xfrm>
        </p:spPr>
        <p:txBody>
          <a:bodyPr/>
          <a:lstStyle/>
          <a:p>
            <a:pPr algn="ctr"/>
            <a:r>
              <a:rPr lang="ar-IQ" dirty="0"/>
              <a:t>محاضرة  رقم (4)</a:t>
            </a:r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8FC6E5E-4947-45B8-87BF-9B624E115D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362" y="1957896"/>
            <a:ext cx="8673875" cy="4398454"/>
          </a:xfr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848E5C38-2C0D-4777-87F2-477F171F7CD2}"/>
              </a:ext>
            </a:extLst>
          </p:cNvPr>
          <p:cNvSpPr txBox="1">
            <a:spLocks/>
          </p:cNvSpPr>
          <p:nvPr/>
        </p:nvSpPr>
        <p:spPr>
          <a:xfrm>
            <a:off x="1004667" y="1082720"/>
            <a:ext cx="10515600" cy="858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en-US" dirty="0"/>
              <a:t>X</a:t>
            </a:r>
            <a:r>
              <a:rPr lang="ar-IQ" dirty="0"/>
              <a:t>:تمثل البعد الافقي لمساحة الرسم وتحسب حسب الشكل ادناه.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  <a:r>
              <a:rPr lang="ar-IQ" dirty="0"/>
              <a:t>:تمثل البعد العمودي لمساحة الرسم وتحسب حسب الشكل ادناه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659DFD-C95C-4928-AB9B-11B8B62AF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F49EE3-A862-4553-9C49-E04A2A9FC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(4) مجمع العنوان          اعداد المدرس خضر نجم عبد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52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67833-DFBC-4B3F-BCF7-F914EF758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52584"/>
            <a:ext cx="10515600" cy="808410"/>
          </a:xfrm>
        </p:spPr>
        <p:txBody>
          <a:bodyPr/>
          <a:lstStyle/>
          <a:p>
            <a:pPr algn="ctr"/>
            <a:r>
              <a:rPr lang="ar-IQ" dirty="0"/>
              <a:t>محاضرة  رقم (4)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3B71829-C133-4AA8-BF09-B264635BDC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44" y="1739429"/>
            <a:ext cx="6418556" cy="4726163"/>
          </a:xfr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D049140-ACF6-4005-BE8A-B8C992947C3B}"/>
              </a:ext>
            </a:extLst>
          </p:cNvPr>
          <p:cNvSpPr txBox="1">
            <a:spLocks/>
          </p:cNvSpPr>
          <p:nvPr/>
        </p:nvSpPr>
        <p:spPr>
          <a:xfrm>
            <a:off x="1286018" y="1229082"/>
            <a:ext cx="10515600" cy="8084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r" rt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d</a:t>
            </a:r>
            <a:r>
              <a:rPr lang="ar-IQ" sz="1800" b="1" dirty="0"/>
              <a:t>:يمثل البعد الافقي  بين الاطار الداخلي والشكل الهندسي </a:t>
            </a:r>
            <a:r>
              <a:rPr lang="en-US" sz="1800" b="1" dirty="0"/>
              <a:t>A </a:t>
            </a:r>
            <a:r>
              <a:rPr lang="ar-IQ" sz="1800" b="1" dirty="0"/>
              <a:t>وبينه وبين الشكل الهندسي </a:t>
            </a:r>
            <a:r>
              <a:rPr lang="en-US" sz="1800" b="1" dirty="0"/>
              <a:t>B</a:t>
            </a:r>
          </a:p>
          <a:p>
            <a:pPr marL="571500" indent="-571500" algn="r" rt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d1</a:t>
            </a:r>
            <a:r>
              <a:rPr lang="ar-IQ" sz="1800" b="1" dirty="0"/>
              <a:t>:يمثل البعد العمودي  بين الاطار الداخلي والشكل </a:t>
            </a:r>
            <a:r>
              <a:rPr lang="en-US" sz="1800" b="1" dirty="0"/>
              <a:t>A </a:t>
            </a:r>
            <a:r>
              <a:rPr lang="ar-IQ" sz="1800" b="1" dirty="0"/>
              <a:t>وبينه وبين الشكل الهندسي </a:t>
            </a:r>
            <a:r>
              <a:rPr lang="en-US" sz="1800" b="1" dirty="0"/>
              <a:t>C</a:t>
            </a:r>
          </a:p>
          <a:p>
            <a:pPr marL="571500" indent="-571500" algn="r" rt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ar-IQ" sz="1800" b="1" dirty="0"/>
              <a:t>تحسب الابعاد اعلاه حسب المعادلات الموجوده في الشكل ادالهندسيناه</a:t>
            </a:r>
            <a:endParaRPr lang="en-US" sz="1800" b="1" dirty="0"/>
          </a:p>
          <a:p>
            <a:pPr marL="571500" indent="-571500" algn="r" rtl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571500" indent="-571500" algn="r" rtl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56562A-01BC-47E0-A966-61E4F02F5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7F335C-6012-4FC8-B2E9-0AAFC9EBE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(4) مجمع العنوان          اعداد المدرس خضر نجم عبد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34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67833-DFBC-4B3F-BCF7-F914EF758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</p:spPr>
        <p:txBody>
          <a:bodyPr/>
          <a:lstStyle/>
          <a:p>
            <a:pPr algn="ctr"/>
            <a:r>
              <a:rPr lang="ar-IQ" dirty="0"/>
              <a:t>محاضرة  رقم (4)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1ADA076-E4FC-4196-BAA2-D42FF2AD4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724" y="1587304"/>
            <a:ext cx="8541576" cy="4769046"/>
          </a:xfr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AD909EA-DDE3-453B-8D04-FEF16297C907}"/>
              </a:ext>
            </a:extLst>
          </p:cNvPr>
          <p:cNvSpPr txBox="1">
            <a:spLocks/>
          </p:cNvSpPr>
          <p:nvPr/>
        </p:nvSpPr>
        <p:spPr>
          <a:xfrm>
            <a:off x="1009852" y="78481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IQ" dirty="0"/>
              <a:t>رسم خطوط عمل عمودية ذات الوان باهته جدا.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C55CC5-5DB2-4215-AE73-7680AE731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F303B3-C9CA-4EAB-8BCC-6117B96A3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(4) مجمع العنوان          اعداد المدرس خضر نجم عبد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08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67833-DFBC-4B3F-BCF7-F914EF758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/>
              <a:t>محاضرة  رقم (4)</a:t>
            </a:r>
            <a:br>
              <a:rPr lang="ar-IQ" dirty="0"/>
            </a:br>
            <a:r>
              <a:rPr lang="ar-IQ" dirty="0"/>
              <a:t>رسم خطوط عمل افقية ذات الوان باهته جدا. </a:t>
            </a:r>
            <a:br>
              <a:rPr lang="en-US" dirty="0"/>
            </a:b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7144A4E3-0C91-45B9-81A1-A370F6E085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29" y="1389568"/>
            <a:ext cx="8240401" cy="4842420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A02EFB-FA7B-4A0F-9539-1939F9636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842EF0-AAF3-4437-8F90-0011E36C2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(4) مجمع العنوان          اعداد المدرس خضر نجم عبد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11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385</Words>
  <Application>Microsoft Office PowerPoint</Application>
  <PresentationFormat>Widescreen</PresentationFormat>
  <Paragraphs>58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مجمع العنوان(Title Block)</vt:lpstr>
      <vt:lpstr>مجمع العنوان(Title Block)</vt:lpstr>
      <vt:lpstr>محاضرة  رقم (4) مجمع العنوان(Title Block)  خطوات توزيع الرسوم بالتساوي داخل مساحة الرسم    </vt:lpstr>
      <vt:lpstr>مجمع العنوان(Title Block)</vt:lpstr>
      <vt:lpstr>محاضرة  رقم (4)</vt:lpstr>
      <vt:lpstr>محاضرة  رقم (4)</vt:lpstr>
      <vt:lpstr>محاضرة  رقم (4)</vt:lpstr>
      <vt:lpstr>محاضرة  رقم (4) رسم خطوط عمل افقية ذات الوان باهته جدا.  </vt:lpstr>
      <vt:lpstr>محاضرة  رقم (4) توزع الاشكال الهندسية حسب مواقعها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TW</dc:creator>
  <cp:lastModifiedBy>TW</cp:lastModifiedBy>
  <cp:revision>38</cp:revision>
  <dcterms:created xsi:type="dcterms:W3CDTF">2019-11-18T09:06:39Z</dcterms:created>
  <dcterms:modified xsi:type="dcterms:W3CDTF">2019-11-29T08:34:14Z</dcterms:modified>
</cp:coreProperties>
</file>